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78307DD-A674-43F5-8943-952508425732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71B5446-3642-4E22-BB3D-957D4B211F4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mtClean="0"/>
              <a:t>Imperialist Mentality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10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The Imperialist Mentality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Imperialist Mentality</dc:title>
  <dc:creator>Kimsjdfhisufg</dc:creator>
  <cp:lastModifiedBy>Kimsjdfhisufg</cp:lastModifiedBy>
  <cp:revision>1</cp:revision>
  <dcterms:created xsi:type="dcterms:W3CDTF">2011-05-05T18:12:12Z</dcterms:created>
  <dcterms:modified xsi:type="dcterms:W3CDTF">2011-05-05T18:13:17Z</dcterms:modified>
</cp:coreProperties>
</file>